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9753600" cx="13004800"/>
  <p:notesSz cx="6858000" cy="9144000"/>
  <p:embeddedFontLst>
    <p:embeddedFont>
      <p:font typeface="Helvetica Neue"/>
      <p:regular r:id="rId14"/>
      <p:bold r:id="rId15"/>
      <p:italic r:id="rId16"/>
      <p:boldItalic r:id="rId17"/>
    </p:embeddedFont>
    <p:embeddedFont>
      <p:font typeface="Helvetica Neue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HelveticaNeueLigh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bold.fntdata"/><Relationship Id="rId14" Type="http://schemas.openxmlformats.org/officeDocument/2006/relationships/font" Target="fonts/HelveticaNeue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19" Type="http://schemas.openxmlformats.org/officeDocument/2006/relationships/font" Target="fonts/HelveticaNeueLight-bold.fntdata"/><Relationship Id="rId6" Type="http://schemas.openxmlformats.org/officeDocument/2006/relationships/slide" Target="slides/slide2.xml"/><Relationship Id="rId18" Type="http://schemas.openxmlformats.org/officeDocument/2006/relationships/font" Target="fonts/HelveticaNeue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&amp; Sub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pic"/>
          </p:nvPr>
        </p:nvSpPr>
        <p:spPr>
          <a:xfrm>
            <a:off x="0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&amp; Bulle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952500" y="26035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Horizontal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idx="2" type="pic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Cen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Vertical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idx="2" type="pic"/>
          </p:nvPr>
        </p:nvSpPr>
        <p:spPr>
          <a:xfrm>
            <a:off x="67183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6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952500" y="4762500"/>
            <a:ext cx="5333999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Top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Bullets &amp;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pic"/>
          </p:nvPr>
        </p:nvSpPr>
        <p:spPr>
          <a:xfrm>
            <a:off x="6718300" y="26035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952500" y="26035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09550" lvl="0" marL="3429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09550" lvl="1" marL="685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09550" lvl="2" marL="10287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09550" lvl="3" marL="1371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09550" lvl="4" marL="1714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2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" type="body"/>
          </p:nvPr>
        </p:nvSpPr>
        <p:spPr>
          <a:xfrm>
            <a:off x="952500" y="1270000"/>
            <a:ext cx="11099799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3 Up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pic"/>
          </p:nvPr>
        </p:nvSpPr>
        <p:spPr>
          <a:xfrm>
            <a:off x="6718300" y="5092700"/>
            <a:ext cx="5333999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" name="Shape 43"/>
          <p:cNvSpPr/>
          <p:nvPr>
            <p:ph idx="3" type="pic"/>
          </p:nvPr>
        </p:nvSpPr>
        <p:spPr>
          <a:xfrm>
            <a:off x="6724517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" name="Shape 44"/>
          <p:cNvSpPr/>
          <p:nvPr>
            <p:ph idx="4" type="pic"/>
          </p:nvPr>
        </p:nvSpPr>
        <p:spPr>
          <a:xfrm>
            <a:off x="952500" y="889000"/>
            <a:ext cx="5333999" cy="7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52500" y="26035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730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73050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3050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73050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73050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3102" y="-19322756"/>
            <a:ext cx="17985999" cy="4984691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4840121" y="6355291"/>
            <a:ext cx="288429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codeForEarth</a:t>
            </a:r>
          </a:p>
        </p:txBody>
      </p:sp>
      <p:sp>
        <p:nvSpPr>
          <p:cNvPr id="61" name="Shape 61"/>
          <p:cNvSpPr/>
          <p:nvPr/>
        </p:nvSpPr>
        <p:spPr>
          <a:xfrm>
            <a:off x="-190100" y="3543300"/>
            <a:ext cx="13384999" cy="266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0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</a:t>
            </a:r>
            <a:r>
              <a:rPr b="1" i="0" lang="en-US" sz="6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6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You Want To Explore</a:t>
            </a:r>
          </a:p>
        </p:txBody>
      </p:sp>
      <p:sp>
        <p:nvSpPr>
          <p:cNvPr id="62" name="Shape 62"/>
          <p:cNvSpPr/>
          <p:nvPr/>
        </p:nvSpPr>
        <p:spPr>
          <a:xfrm>
            <a:off x="4759410" y="3003550"/>
            <a:ext cx="3045713" cy="571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1" lang="en-US" sz="3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1D, 2D, 3D- GO!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8535" y="7073986"/>
            <a:ext cx="3596203" cy="215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-65088" y="-138807"/>
            <a:ext cx="4822759" cy="100312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9" name="Shape 69"/>
          <p:cNvSpPr txBox="1"/>
          <p:nvPr>
            <p:ph idx="4294967295" type="ctrTitle"/>
          </p:nvPr>
        </p:nvSpPr>
        <p:spPr>
          <a:xfrm>
            <a:off x="340485" y="2823633"/>
            <a:ext cx="4011614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Earth</a:t>
            </a:r>
          </a:p>
        </p:txBody>
      </p:sp>
      <p:sp>
        <p:nvSpPr>
          <p:cNvPr id="70" name="Shape 70"/>
          <p:cNvSpPr txBox="1"/>
          <p:nvPr>
            <p:ph idx="4294967295" type="subTitle"/>
          </p:nvPr>
        </p:nvSpPr>
        <p:spPr>
          <a:xfrm>
            <a:off x="5261669" y="8208814"/>
            <a:ext cx="2481461" cy="74347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蔡雨錡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Processing</a:t>
            </a:r>
          </a:p>
        </p:txBody>
      </p:sp>
      <p:sp>
        <p:nvSpPr>
          <p:cNvPr id="71" name="Shape 71"/>
          <p:cNvSpPr/>
          <p:nvPr/>
        </p:nvSpPr>
        <p:spPr>
          <a:xfrm>
            <a:off x="5711096" y="6487351"/>
            <a:ext cx="1582605" cy="158459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10671439" y="6487351"/>
            <a:ext cx="1582605" cy="158459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671439" y="1087304"/>
            <a:ext cx="1582605" cy="158459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8123700" y="3682337"/>
            <a:ext cx="1582605" cy="158459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5711096" y="1087304"/>
            <a:ext cx="1582605" cy="1584590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0222010" y="8208814"/>
            <a:ext cx="2481463" cy="74347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周育達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Front-End</a:t>
            </a:r>
          </a:p>
        </p:txBody>
      </p:sp>
      <p:sp>
        <p:nvSpPr>
          <p:cNvPr id="77" name="Shape 77"/>
          <p:cNvSpPr/>
          <p:nvPr/>
        </p:nvSpPr>
        <p:spPr>
          <a:xfrm>
            <a:off x="10414363" y="2917246"/>
            <a:ext cx="2096758" cy="74410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顏楷霖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Back-End</a:t>
            </a:r>
          </a:p>
        </p:txBody>
      </p:sp>
      <p:sp>
        <p:nvSpPr>
          <p:cNvPr id="78" name="Shape 78"/>
          <p:cNvSpPr/>
          <p:nvPr/>
        </p:nvSpPr>
        <p:spPr>
          <a:xfrm>
            <a:off x="5267126" y="2937353"/>
            <a:ext cx="2470548" cy="96718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cap="none" strike="noStrike">
                <a:latin typeface="Helvetica Neue"/>
                <a:ea typeface="Helvetica Neue"/>
                <a:cs typeface="Helvetica Neue"/>
                <a:sym typeface="Helvetica Neue"/>
              </a:rPr>
              <a:t>李昀叡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</a:t>
            </a:r>
          </a:p>
        </p:txBody>
      </p:sp>
      <p:sp>
        <p:nvSpPr>
          <p:cNvPr id="79" name="Shape 79"/>
          <p:cNvSpPr/>
          <p:nvPr/>
        </p:nvSpPr>
        <p:spPr>
          <a:xfrm>
            <a:off x="7589770" y="5454501"/>
            <a:ext cx="2650465" cy="96718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謝鎧陽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Embedded System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1895665" y="-276092"/>
            <a:ext cx="326497" cy="7485526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10742678" y="1583266"/>
            <a:ext cx="1270001" cy="170657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10060978" y="1303105"/>
            <a:ext cx="747911" cy="730977"/>
          </a:xfrm>
          <a:prstGeom prst="ellipse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11895665" y="7031565"/>
            <a:ext cx="326497" cy="4881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2765188" y="1008603"/>
            <a:ext cx="6211292" cy="1375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8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</a:p>
        </p:txBody>
      </p:sp>
      <p:sp>
        <p:nvSpPr>
          <p:cNvPr id="89" name="Shape 89"/>
          <p:cNvSpPr/>
          <p:nvPr/>
        </p:nvSpPr>
        <p:spPr>
          <a:xfrm>
            <a:off x="8913167" y="5789810"/>
            <a:ext cx="1833266" cy="1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WebGL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X3dom</a:t>
            </a:r>
          </a:p>
        </p:txBody>
      </p:sp>
      <p:sp>
        <p:nvSpPr>
          <p:cNvPr id="90" name="Shape 90"/>
          <p:cNvSpPr/>
          <p:nvPr/>
        </p:nvSpPr>
        <p:spPr>
          <a:xfrm>
            <a:off x="4884135" y="5757142"/>
            <a:ext cx="2223269" cy="1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Socket.IO</a:t>
            </a:r>
          </a:p>
        </p:txBody>
      </p:sp>
      <p:sp>
        <p:nvSpPr>
          <p:cNvPr id="91" name="Shape 91"/>
          <p:cNvSpPr/>
          <p:nvPr/>
        </p:nvSpPr>
        <p:spPr>
          <a:xfrm>
            <a:off x="4631432" y="5558366"/>
            <a:ext cx="2827535" cy="1707489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956325" y="4904316"/>
            <a:ext cx="2078889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AWS EC2</a:t>
            </a:r>
          </a:p>
        </p:txBody>
      </p:sp>
      <p:sp>
        <p:nvSpPr>
          <p:cNvPr id="93" name="Shape 93"/>
          <p:cNvSpPr/>
          <p:nvPr/>
        </p:nvSpPr>
        <p:spPr>
          <a:xfrm>
            <a:off x="375353" y="5558366"/>
            <a:ext cx="2827537" cy="1707489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732404" y="5484092"/>
            <a:ext cx="2113434" cy="173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Webcam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OpenCV</a:t>
            </a:r>
          </a:p>
        </p:txBody>
      </p:sp>
      <p:sp>
        <p:nvSpPr>
          <p:cNvPr id="95" name="Shape 95"/>
          <p:cNvSpPr/>
          <p:nvPr/>
        </p:nvSpPr>
        <p:spPr>
          <a:xfrm>
            <a:off x="537764" y="4904316"/>
            <a:ext cx="2502713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Intel Edison</a:t>
            </a:r>
          </a:p>
        </p:txBody>
      </p:sp>
      <p:sp>
        <p:nvSpPr>
          <p:cNvPr id="96" name="Shape 96"/>
          <p:cNvSpPr/>
          <p:nvPr/>
        </p:nvSpPr>
        <p:spPr>
          <a:xfrm>
            <a:off x="8416032" y="5558366"/>
            <a:ext cx="2827535" cy="1707489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8951060" y="4904316"/>
            <a:ext cx="1757477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 Light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Website</a:t>
            </a:r>
          </a:p>
        </p:txBody>
      </p:sp>
      <p:sp>
        <p:nvSpPr>
          <p:cNvPr id="98" name="Shape 98"/>
          <p:cNvSpPr/>
          <p:nvPr/>
        </p:nvSpPr>
        <p:spPr>
          <a:xfrm>
            <a:off x="868023" y="8569353"/>
            <a:ext cx="1842196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AWS S3</a:t>
            </a:r>
          </a:p>
        </p:txBody>
      </p:sp>
      <p:sp>
        <p:nvSpPr>
          <p:cNvPr id="99" name="Shape 99"/>
          <p:cNvSpPr/>
          <p:nvPr/>
        </p:nvSpPr>
        <p:spPr>
          <a:xfrm>
            <a:off x="4344253" y="8569353"/>
            <a:ext cx="3924376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AWS Recognition</a:t>
            </a:r>
          </a:p>
        </p:txBody>
      </p:sp>
      <p:sp>
        <p:nvSpPr>
          <p:cNvPr id="100" name="Shape 100"/>
          <p:cNvSpPr/>
          <p:nvPr/>
        </p:nvSpPr>
        <p:spPr>
          <a:xfrm>
            <a:off x="4631432" y="2775761"/>
            <a:ext cx="2827535" cy="1350268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9277163" y="3012742"/>
            <a:ext cx="1105273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</p:txBody>
      </p:sp>
      <p:sp>
        <p:nvSpPr>
          <p:cNvPr id="102" name="Shape 102"/>
          <p:cNvSpPr/>
          <p:nvPr/>
        </p:nvSpPr>
        <p:spPr>
          <a:xfrm>
            <a:off x="5009914" y="2853996"/>
            <a:ext cx="2070572" cy="11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</a:t>
            </a:r>
          </a:p>
        </p:txBody>
      </p:sp>
      <p:sp>
        <p:nvSpPr>
          <p:cNvPr id="103" name="Shape 103"/>
          <p:cNvSpPr/>
          <p:nvPr/>
        </p:nvSpPr>
        <p:spPr>
          <a:xfrm>
            <a:off x="7711507" y="3200894"/>
            <a:ext cx="1049073" cy="271398"/>
          </a:xfrm>
          <a:custGeom>
            <a:pathLst>
              <a:path extrusionOk="0" h="120000" w="120000">
                <a:moveTo>
                  <a:pt x="36616" y="79200"/>
                </a:moveTo>
                <a:lnTo>
                  <a:pt x="36616" y="120000"/>
                </a:lnTo>
                <a:lnTo>
                  <a:pt x="0" y="60000"/>
                </a:lnTo>
                <a:lnTo>
                  <a:pt x="36616" y="0"/>
                </a:lnTo>
                <a:lnTo>
                  <a:pt x="36616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rgbClr val="50A7F9"/>
          </a:solidFill>
          <a:ln cap="flat" cmpd="sng" w="25400">
            <a:solidFill>
              <a:srgbClr val="50A7F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4" name="Shape 104"/>
          <p:cNvSpPr/>
          <p:nvPr/>
        </p:nvSpPr>
        <p:spPr>
          <a:xfrm rot="-5400000">
            <a:off x="5743968" y="4446248"/>
            <a:ext cx="602462" cy="271396"/>
          </a:xfrm>
          <a:custGeom>
            <a:pathLst>
              <a:path extrusionOk="0" h="120000" w="120000">
                <a:moveTo>
                  <a:pt x="63755" y="79200"/>
                </a:moveTo>
                <a:lnTo>
                  <a:pt x="63755" y="120000"/>
                </a:lnTo>
                <a:lnTo>
                  <a:pt x="0" y="60000"/>
                </a:lnTo>
                <a:lnTo>
                  <a:pt x="63755" y="0"/>
                </a:lnTo>
                <a:lnTo>
                  <a:pt x="63755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rgbClr val="50A7F9"/>
          </a:solidFill>
          <a:ln cap="flat" cmpd="sng" w="25400">
            <a:solidFill>
              <a:srgbClr val="50A7F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7649030" y="6276412"/>
            <a:ext cx="702673" cy="271396"/>
          </a:xfrm>
          <a:custGeom>
            <a:pathLst>
              <a:path extrusionOk="0" h="120000" w="120000">
                <a:moveTo>
                  <a:pt x="54666" y="79200"/>
                </a:moveTo>
                <a:lnTo>
                  <a:pt x="54666" y="120000"/>
                </a:lnTo>
                <a:lnTo>
                  <a:pt x="0" y="60000"/>
                </a:lnTo>
                <a:lnTo>
                  <a:pt x="54666" y="0"/>
                </a:lnTo>
                <a:lnTo>
                  <a:pt x="54666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rgbClr val="50A7F9"/>
          </a:solidFill>
          <a:ln cap="flat" cmpd="sng" w="25400">
            <a:solidFill>
              <a:srgbClr val="50A7F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6" name="Shape 106"/>
          <p:cNvSpPr/>
          <p:nvPr/>
        </p:nvSpPr>
        <p:spPr>
          <a:xfrm flipH="1">
            <a:off x="3382705" y="6251012"/>
            <a:ext cx="1049073" cy="271396"/>
          </a:xfrm>
          <a:custGeom>
            <a:pathLst>
              <a:path extrusionOk="0" h="120000" w="120000">
                <a:moveTo>
                  <a:pt x="36616" y="79200"/>
                </a:moveTo>
                <a:lnTo>
                  <a:pt x="36616" y="120000"/>
                </a:lnTo>
                <a:lnTo>
                  <a:pt x="0" y="60000"/>
                </a:lnTo>
                <a:lnTo>
                  <a:pt x="36616" y="0"/>
                </a:lnTo>
                <a:lnTo>
                  <a:pt x="36616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rgbClr val="50A7F9"/>
          </a:solidFill>
          <a:ln cap="flat" cmpd="sng" w="25400">
            <a:solidFill>
              <a:srgbClr val="50A7F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3085740" y="8757504"/>
            <a:ext cx="1049073" cy="271398"/>
          </a:xfrm>
          <a:custGeom>
            <a:pathLst>
              <a:path extrusionOk="0" h="120000" w="120000">
                <a:moveTo>
                  <a:pt x="36616" y="79200"/>
                </a:moveTo>
                <a:lnTo>
                  <a:pt x="36616" y="120000"/>
                </a:lnTo>
                <a:lnTo>
                  <a:pt x="0" y="60000"/>
                </a:lnTo>
                <a:lnTo>
                  <a:pt x="36616" y="0"/>
                </a:lnTo>
                <a:lnTo>
                  <a:pt x="36616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rgbClr val="50A7F9"/>
          </a:solidFill>
          <a:ln cap="flat" cmpd="sng" w="25400">
            <a:solidFill>
              <a:srgbClr val="50A7F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8" name="Shape 108"/>
          <p:cNvSpPr/>
          <p:nvPr/>
        </p:nvSpPr>
        <p:spPr>
          <a:xfrm flipH="1" rot="-5400000">
            <a:off x="5471233" y="7796570"/>
            <a:ext cx="1049073" cy="271396"/>
          </a:xfrm>
          <a:custGeom>
            <a:pathLst>
              <a:path extrusionOk="0" h="120000" w="120000">
                <a:moveTo>
                  <a:pt x="36616" y="79200"/>
                </a:moveTo>
                <a:lnTo>
                  <a:pt x="36616" y="120000"/>
                </a:lnTo>
                <a:lnTo>
                  <a:pt x="0" y="60000"/>
                </a:lnTo>
                <a:lnTo>
                  <a:pt x="36616" y="0"/>
                </a:lnTo>
                <a:lnTo>
                  <a:pt x="36616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rgbClr val="50A7F9"/>
          </a:solidFill>
          <a:ln cap="flat" cmpd="sng" w="25400">
            <a:solidFill>
              <a:srgbClr val="50A7F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Shape 109"/>
          <p:cNvSpPr/>
          <p:nvPr/>
        </p:nvSpPr>
        <p:spPr>
          <a:xfrm rot="-5400000">
            <a:off x="1264583" y="7827620"/>
            <a:ext cx="1049073" cy="271396"/>
          </a:xfrm>
          <a:custGeom>
            <a:pathLst>
              <a:path extrusionOk="0" h="120000" w="120000">
                <a:moveTo>
                  <a:pt x="36616" y="79200"/>
                </a:moveTo>
                <a:lnTo>
                  <a:pt x="36616" y="120000"/>
                </a:lnTo>
                <a:lnTo>
                  <a:pt x="0" y="60000"/>
                </a:lnTo>
                <a:lnTo>
                  <a:pt x="36616" y="0"/>
                </a:lnTo>
                <a:lnTo>
                  <a:pt x="36616" y="40800"/>
                </a:lnTo>
                <a:lnTo>
                  <a:pt x="120000" y="40800"/>
                </a:lnTo>
                <a:lnTo>
                  <a:pt x="120000" y="79200"/>
                </a:lnTo>
                <a:close/>
              </a:path>
            </a:pathLst>
          </a:custGeom>
          <a:solidFill>
            <a:srgbClr val="50A7F9"/>
          </a:solidFill>
          <a:ln cap="flat" cmpd="sng" w="25400">
            <a:solidFill>
              <a:srgbClr val="50A7F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11895665" y="-276092"/>
            <a:ext cx="326497" cy="7485526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10742678" y="1583266"/>
            <a:ext cx="1270001" cy="170657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60978" y="1303105"/>
            <a:ext cx="747911" cy="730977"/>
          </a:xfrm>
          <a:prstGeom prst="ellipse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11895665" y="7031565"/>
            <a:ext cx="326497" cy="4881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2426472" y="2352359"/>
            <a:ext cx="6820991" cy="1375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8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Interaction</a:t>
            </a:r>
          </a:p>
        </p:txBody>
      </p:sp>
      <p:sp>
        <p:nvSpPr>
          <p:cNvPr id="119" name="Shape 119"/>
          <p:cNvSpPr/>
          <p:nvPr/>
        </p:nvSpPr>
        <p:spPr>
          <a:xfrm>
            <a:off x="5695576" y="4046305"/>
            <a:ext cx="4687046" cy="732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Ball Controller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3" y="3843798"/>
            <a:ext cx="7870420" cy="588346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11895665" y="-276092"/>
            <a:ext cx="326497" cy="7485526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10742678" y="1583266"/>
            <a:ext cx="1270001" cy="170657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0060978" y="1303105"/>
            <a:ext cx="747911" cy="730977"/>
          </a:xfrm>
          <a:prstGeom prst="ellipse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11895665" y="7031565"/>
            <a:ext cx="326497" cy="4881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1816772" y="2352359"/>
            <a:ext cx="8040390" cy="1375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8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4171328" y="4046305"/>
            <a:ext cx="7735542" cy="732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Solar System Trajectories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1895665" y="-276092"/>
            <a:ext cx="326497" cy="7485526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10742678" y="1583266"/>
            <a:ext cx="1270001" cy="170657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10060978" y="1303105"/>
            <a:ext cx="747911" cy="730977"/>
          </a:xfrm>
          <a:prstGeom prst="ellipse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1895665" y="7031565"/>
            <a:ext cx="326497" cy="4881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902224" y="2352359"/>
            <a:ext cx="9869487" cy="1375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8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</a:p>
        </p:txBody>
      </p:sp>
      <p:sp>
        <p:nvSpPr>
          <p:cNvPr id="140" name="Shape 140"/>
          <p:cNvSpPr/>
          <p:nvPr/>
        </p:nvSpPr>
        <p:spPr>
          <a:xfrm>
            <a:off x="5073178" y="4046305"/>
            <a:ext cx="5906443" cy="732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</a:p>
        </p:txBody>
      </p:sp>
      <p:sp>
        <p:nvSpPr>
          <p:cNvPr id="141" name="Shape 141"/>
          <p:cNvSpPr/>
          <p:nvPr/>
        </p:nvSpPr>
        <p:spPr>
          <a:xfrm>
            <a:off x="1715816" y="6250983"/>
            <a:ext cx="8242300" cy="607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找出最有可能有流星（隕石）的區域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895665" y="-276092"/>
            <a:ext cx="326497" cy="7485526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0742678" y="1583266"/>
            <a:ext cx="1270001" cy="170657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0060978" y="1303105"/>
            <a:ext cx="747911" cy="730977"/>
          </a:xfrm>
          <a:prstGeom prst="ellipse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11895665" y="7031565"/>
            <a:ext cx="326497" cy="4881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1207073" y="2352359"/>
            <a:ext cx="9259788" cy="1375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8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AWS Recognition</a:t>
            </a:r>
          </a:p>
        </p:txBody>
      </p:sp>
      <p:sp>
        <p:nvSpPr>
          <p:cNvPr id="151" name="Shape 151"/>
          <p:cNvSpPr/>
          <p:nvPr/>
        </p:nvSpPr>
        <p:spPr>
          <a:xfrm>
            <a:off x="4615903" y="4046305"/>
            <a:ext cx="6820991" cy="732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Face degree controller</a:t>
            </a:r>
          </a:p>
        </p:txBody>
      </p:sp>
      <p:sp>
        <p:nvSpPr>
          <p:cNvPr id="152" name="Shape 152"/>
          <p:cNvSpPr/>
          <p:nvPr/>
        </p:nvSpPr>
        <p:spPr>
          <a:xfrm>
            <a:off x="2985816" y="6250983"/>
            <a:ext cx="5702300" cy="607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rgbClr val="50A7F9"/>
                </a:solidFill>
                <a:latin typeface="Arial"/>
                <a:ea typeface="Arial"/>
                <a:cs typeface="Arial"/>
                <a:sym typeface="Arial"/>
              </a:rPr>
              <a:t>判斷人臉角度來控制視角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-65088" y="-138807"/>
            <a:ext cx="13134976" cy="1003121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" name="Shape 158"/>
          <p:cNvSpPr txBox="1"/>
          <p:nvPr>
            <p:ph idx="4294967295" type="ctrTitle"/>
          </p:nvPr>
        </p:nvSpPr>
        <p:spPr>
          <a:xfrm>
            <a:off x="4496592" y="4353453"/>
            <a:ext cx="4011614" cy="137986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1895665" y="-276092"/>
            <a:ext cx="326497" cy="7485526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10793478" y="4791471"/>
            <a:ext cx="1270001" cy="170657"/>
          </a:xfrm>
          <a:prstGeom prst="rect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10331911" y="4511310"/>
            <a:ext cx="747911" cy="730977"/>
          </a:xfrm>
          <a:prstGeom prst="ellipse">
            <a:avLst/>
          </a:prstGeom>
          <a:solidFill>
            <a:srgbClr val="50A7F9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11895665" y="7031565"/>
            <a:ext cx="326497" cy="4881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5224412" y="4216400"/>
            <a:ext cx="2372024" cy="13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ct val="25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50A7F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Q&amp;A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